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25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NOTE TO PERSON CHECKING SLIDES: THE BLACK SLIDES ARE INTENTIONAL, NOT VIDEO ERROR</a:t>
            </a:r>
            <a:endParaRPr sz="1400" b="1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b0fc2949c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b0fc2949c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9af25f75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c9af25f75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b0fc2949c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b0fc2949c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4218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“It fills a basic human need to understand our place in the solar system. 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4218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Meteorites are timeless, they help us understand why you and I are here. 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4218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get excited about the little bits of literal star dust I can see though my microscope. 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4218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Many of us may have wanted to be an astronaut, but most of us are never leaving this planet, 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4218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 all of us can touch a rock from space.” </a:t>
            </a:r>
            <a:endParaRPr sz="2300" b="1" u="sng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9af25f75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c9af25f75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0fc2949c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b0fc2949c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0fc2949c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0fc2949c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b0fc2949c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b0fc2949c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0fc2949c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b0fc2949c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b0fc2949c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b0fc2949c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0fc2949c4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b0fc2949c4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b0fc2949c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b0fc2949c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4218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“Porphyritic basaltic monomict breccia, with a few euhedral phenocrysts.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4218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rock that has cemented together older pieces of broken apart lava rock which contained large chunks of different minerals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4218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rock that now contains smaller pieces of old rocks and minerals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9af25f75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c9af25f75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1905000" y="3380950"/>
            <a:ext cx="102900" cy="18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-823800" y="-609250"/>
            <a:ext cx="2445600" cy="2445600"/>
          </a:xfrm>
          <a:prstGeom prst="flowChartConnector">
            <a:avLst/>
          </a:prstGeom>
          <a:solidFill>
            <a:srgbClr val="EA9999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158700" y="3492500"/>
            <a:ext cx="480600" cy="4806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8274750" y="920750"/>
            <a:ext cx="915600" cy="9156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4009550" y="-190850"/>
            <a:ext cx="480600" cy="4806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 txBox="1"/>
          <p:nvPr/>
        </p:nvSpPr>
        <p:spPr>
          <a:xfrm>
            <a:off x="2708400" y="1996325"/>
            <a:ext cx="504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504800" y="1833000"/>
            <a:ext cx="6134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Making Meteorites Accessible</a:t>
            </a:r>
            <a:endParaRPr sz="3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 </a:t>
            </a:r>
            <a:endParaRPr sz="3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Sam Campbell (They/Them)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3179" y="-1406725"/>
            <a:ext cx="9786052" cy="68616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-1108225" y="4120775"/>
            <a:ext cx="6597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Making Meteorites Accessible </a:t>
            </a:r>
            <a:endParaRPr sz="2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Sam Campbell (They/Them)</a:t>
            </a: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999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537" y="152400"/>
            <a:ext cx="3476522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/>
          <p:nvPr/>
        </p:nvSpPr>
        <p:spPr>
          <a:xfrm>
            <a:off x="4594400" y="-44825"/>
            <a:ext cx="4628100" cy="5233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589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“It fills a basic human need to understand our place in the solar system. 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Meteorites are timeless, they help us understand why you and I are here. 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get excited about the little bits of literal stardust I can see through my microscope. 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Many of us may have wanted to be an astronaut, but most of us are never leaving this planet, 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 all of us can touch a rock from space.” </a:t>
            </a:r>
            <a:endParaRPr b="1" u="sng" dirty="0">
              <a:solidFill>
                <a:schemeClr val="dk1"/>
              </a:solidFill>
            </a:endParaRPr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274" y="310938"/>
            <a:ext cx="3755250" cy="45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1004175" y="2249922"/>
            <a:ext cx="1223700" cy="4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Chelyabinsk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6985100" y="2249922"/>
            <a:ext cx="984000" cy="4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Estherville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2129175" y="4723650"/>
            <a:ext cx="1869300" cy="4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NWA 15500 - Lunar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775" y="2728986"/>
            <a:ext cx="2793936" cy="21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l="14893" t="26652" b="9903"/>
          <a:stretch/>
        </p:blipFill>
        <p:spPr>
          <a:xfrm>
            <a:off x="5918150" y="372185"/>
            <a:ext cx="3117900" cy="165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 r="21709" b="28561"/>
          <a:stretch/>
        </p:blipFill>
        <p:spPr>
          <a:xfrm>
            <a:off x="467425" y="448285"/>
            <a:ext cx="2297200" cy="150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0200" y="2728965"/>
            <a:ext cx="2627266" cy="210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7">
            <a:alphaModFix/>
          </a:blip>
          <a:srcRect l="10698" t="10784" b="21893"/>
          <a:stretch/>
        </p:blipFill>
        <p:spPr>
          <a:xfrm>
            <a:off x="3140850" y="148122"/>
            <a:ext cx="2401075" cy="21018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3904288" y="2254272"/>
            <a:ext cx="87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Hugoton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5357488" y="4728000"/>
            <a:ext cx="1360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Oued Bourdim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6961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69613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/>
          <p:nvPr/>
        </p:nvSpPr>
        <p:spPr>
          <a:xfrm>
            <a:off x="616325" y="4280650"/>
            <a:ext cx="8305800" cy="582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l="12322" t="8755" r="7767" b="4732"/>
          <a:stretch/>
        </p:blipFill>
        <p:spPr>
          <a:xfrm>
            <a:off x="-87414" y="820650"/>
            <a:ext cx="4733302" cy="365547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/>
          <p:nvPr/>
        </p:nvSpPr>
        <p:spPr>
          <a:xfrm>
            <a:off x="4594400" y="-37845"/>
            <a:ext cx="4628100" cy="52332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0"/>
          <p:cNvSpPr txBox="1"/>
          <p:nvPr/>
        </p:nvSpPr>
        <p:spPr>
          <a:xfrm>
            <a:off x="5278100" y="779900"/>
            <a:ext cx="3260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“Porphyritic basaltic monomict breccia, with a few euhedral phenocrysts…”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5278100" y="1925250"/>
            <a:ext cx="3260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rock that has cemented together older pieces of broken up lava rock that contained large chunks of different minerals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5278100" y="3347800"/>
            <a:ext cx="32607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 rock that now contains smaller pieces of old rocks and minerals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294</Words>
  <Application>Microsoft Office PowerPoint</Application>
  <PresentationFormat>On-screen Show (16:9)</PresentationFormat>
  <Paragraphs>29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A. Coe</dc:creator>
  <cp:lastModifiedBy>Michelle A. Coe</cp:lastModifiedBy>
  <cp:revision>2</cp:revision>
  <dcterms:modified xsi:type="dcterms:W3CDTF">2024-04-11T16:41:36Z</dcterms:modified>
</cp:coreProperties>
</file>